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6"/>
  </p:notesMasterIdLst>
  <p:handoutMasterIdLst>
    <p:handoutMasterId r:id="rId77"/>
  </p:handoutMasterIdLst>
  <p:sldIdLst>
    <p:sldId id="668" r:id="rId6"/>
    <p:sldId id="874" r:id="rId7"/>
    <p:sldId id="799" r:id="rId8"/>
    <p:sldId id="876" r:id="rId9"/>
    <p:sldId id="805" r:id="rId10"/>
    <p:sldId id="806" r:id="rId11"/>
    <p:sldId id="807" r:id="rId12"/>
    <p:sldId id="808" r:id="rId13"/>
    <p:sldId id="809" r:id="rId14"/>
    <p:sldId id="810" r:id="rId15"/>
    <p:sldId id="811" r:id="rId16"/>
    <p:sldId id="812" r:id="rId17"/>
    <p:sldId id="813" r:id="rId18"/>
    <p:sldId id="814" r:id="rId19"/>
    <p:sldId id="815" r:id="rId20"/>
    <p:sldId id="816" r:id="rId21"/>
    <p:sldId id="817" r:id="rId22"/>
    <p:sldId id="818" r:id="rId23"/>
    <p:sldId id="819" r:id="rId24"/>
    <p:sldId id="820" r:id="rId25"/>
    <p:sldId id="821" r:id="rId26"/>
    <p:sldId id="822" r:id="rId27"/>
    <p:sldId id="823" r:id="rId28"/>
    <p:sldId id="824" r:id="rId29"/>
    <p:sldId id="825" r:id="rId30"/>
    <p:sldId id="826" r:id="rId31"/>
    <p:sldId id="827" r:id="rId32"/>
    <p:sldId id="828" r:id="rId33"/>
    <p:sldId id="829" r:id="rId34"/>
    <p:sldId id="830" r:id="rId35"/>
    <p:sldId id="831" r:id="rId36"/>
    <p:sldId id="832" r:id="rId37"/>
    <p:sldId id="834" r:id="rId38"/>
    <p:sldId id="835" r:id="rId39"/>
    <p:sldId id="837" r:id="rId40"/>
    <p:sldId id="838" r:id="rId41"/>
    <p:sldId id="839" r:id="rId42"/>
    <p:sldId id="840" r:id="rId43"/>
    <p:sldId id="841" r:id="rId44"/>
    <p:sldId id="842" r:id="rId45"/>
    <p:sldId id="843" r:id="rId46"/>
    <p:sldId id="844" r:id="rId47"/>
    <p:sldId id="845" r:id="rId48"/>
    <p:sldId id="846" r:id="rId49"/>
    <p:sldId id="847" r:id="rId50"/>
    <p:sldId id="848" r:id="rId51"/>
    <p:sldId id="849" r:id="rId52"/>
    <p:sldId id="850" r:id="rId53"/>
    <p:sldId id="877" r:id="rId54"/>
    <p:sldId id="853" r:id="rId55"/>
    <p:sldId id="854" r:id="rId56"/>
    <p:sldId id="855" r:id="rId57"/>
    <p:sldId id="856" r:id="rId58"/>
    <p:sldId id="857" r:id="rId59"/>
    <p:sldId id="858" r:id="rId60"/>
    <p:sldId id="859" r:id="rId61"/>
    <p:sldId id="860" r:id="rId62"/>
    <p:sldId id="861" r:id="rId63"/>
    <p:sldId id="862" r:id="rId64"/>
    <p:sldId id="863" r:id="rId65"/>
    <p:sldId id="864" r:id="rId66"/>
    <p:sldId id="865" r:id="rId67"/>
    <p:sldId id="866" r:id="rId68"/>
    <p:sldId id="868" r:id="rId69"/>
    <p:sldId id="869" r:id="rId70"/>
    <p:sldId id="871" r:id="rId71"/>
    <p:sldId id="872" r:id="rId72"/>
    <p:sldId id="873" r:id="rId73"/>
    <p:sldId id="672" r:id="rId74"/>
    <p:sldId id="875" r:id="rId7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6"/>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63"/>
            <p14:sldId id="864"/>
            <p14:sldId id="865"/>
            <p14:sldId id="866"/>
            <p14:sldId id="868"/>
            <p14:sldId id="869"/>
            <p14:sldId id="871"/>
            <p14:sldId id="872"/>
            <p14:sldId id="873"/>
            <p14:sldId id="672"/>
            <p14:sldId id="87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33" autoAdjust="0"/>
    <p:restoredTop sz="72268" autoAdjust="0"/>
  </p:normalViewPr>
  <p:slideViewPr>
    <p:cSldViewPr snapToGrid="0">
      <p:cViewPr varScale="1">
        <p:scale>
          <a:sx n="31" d="100"/>
          <a:sy n="31" d="100"/>
        </p:scale>
        <p:origin x="980"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scode-omnibus-packages.s3.amazonaws.com/el/6/x86_64/chefdk-0.7.0-1.el6.x86_64.rp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Does this and the previous slide need updating</a:t>
            </a:r>
            <a:r>
              <a:rPr lang="en-US" baseline="0" dirty="0" smtClean="0"/>
              <a:t> or are these examples 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6.6.</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We also want to update our platforms to list only centos-6.6.</a:t>
            </a:r>
          </a:p>
          <a:p>
            <a:endParaRPr lang="en-US" dirty="0" smtClean="0"/>
          </a:p>
          <a:p>
            <a:r>
              <a:rPr lang="en-US" dirty="0" smtClean="0"/>
              <a:t>TBD: delete the following after doing lab system verification.</a:t>
            </a:r>
          </a:p>
          <a:p>
            <a:r>
              <a:rPr lang="en-US" dirty="0" err="1" smtClean="0"/>
              <a:t>vigr</a:t>
            </a:r>
            <a:r>
              <a:rPr lang="en-US" dirty="0" smtClean="0"/>
              <a:t>: /etc/group is unchanged</a:t>
            </a:r>
          </a:p>
          <a:p>
            <a:r>
              <a:rPr lang="en-US" dirty="0" smtClean="0"/>
              <a:t>[chef@ip-172-31-8-68 workstation]$ sudo </a:t>
            </a:r>
            <a:r>
              <a:rPr lang="en-US" dirty="0" err="1" smtClean="0"/>
              <a:t>usermod</a:t>
            </a:r>
            <a:r>
              <a:rPr lang="en-US" dirty="0" smtClean="0"/>
              <a:t> -a -G </a:t>
            </a:r>
            <a:r>
              <a:rPr lang="en-US" dirty="0" err="1" smtClean="0"/>
              <a:t>docker</a:t>
            </a:r>
            <a:r>
              <a:rPr lang="en-US" dirty="0" smtClean="0"/>
              <a:t> chef</a:t>
            </a:r>
          </a:p>
          <a:p>
            <a:r>
              <a:rPr lang="en-US" dirty="0" smtClean="0"/>
              <a:t>[chef@ip-172-31-8-68 workstation]$ </a:t>
            </a:r>
            <a:r>
              <a:rPr lang="en-US" dirty="0" err="1" smtClean="0"/>
              <a:t>docker</a:t>
            </a:r>
            <a:r>
              <a:rPr lang="en-US" dirty="0" smtClean="0"/>
              <a:t> </a:t>
            </a:r>
            <a:r>
              <a:rPr lang="en-US" dirty="0" err="1" smtClean="0"/>
              <a:t>ps</a:t>
            </a:r>
            <a:endParaRPr lang="en-US" dirty="0" smtClean="0"/>
          </a:p>
          <a:p>
            <a:r>
              <a:rPr lang="en-US" dirty="0" smtClean="0"/>
              <a:t>FATA[0000] Get http:///var/run/docker.sock/v1.17/containers/json: dial </a:t>
            </a:r>
            <a:r>
              <a:rPr lang="en-US" dirty="0" err="1" smtClean="0"/>
              <a:t>unix</a:t>
            </a:r>
            <a:r>
              <a:rPr lang="en-US" dirty="0" smtClean="0"/>
              <a:t> /var/run/</a:t>
            </a:r>
            <a:r>
              <a:rPr lang="en-US" dirty="0" err="1" smtClean="0"/>
              <a:t>docker.sock</a:t>
            </a:r>
            <a:r>
              <a:rPr lang="en-US" dirty="0" smtClean="0"/>
              <a:t>: permission denied. Are you trying to connect to a TLS-enabled daemon without TLS?</a:t>
            </a:r>
          </a:p>
          <a:p>
            <a:r>
              <a:rPr lang="en-US" dirty="0" smtClean="0"/>
              <a:t>[chef@ip-172-31-8-68 workstation]$</a:t>
            </a:r>
          </a:p>
          <a:p>
            <a:endParaRPr lang="en-US" dirty="0" smtClean="0"/>
          </a:p>
          <a:p>
            <a:r>
              <a:rPr lang="en-US" dirty="0" smtClean="0"/>
              <a:t>Downgrading</a:t>
            </a:r>
            <a:r>
              <a:rPr lang="en-US" baseline="0" dirty="0" smtClean="0"/>
              <a:t> from 0.6.2 to 0.6.0 fixed it.</a:t>
            </a:r>
          </a:p>
          <a:p>
            <a:endParaRPr lang="en-US" dirty="0" smtClean="0"/>
          </a:p>
          <a:p>
            <a:r>
              <a:rPr lang="en-US" dirty="0" smtClean="0"/>
              <a:t> sudo rpm -</a:t>
            </a:r>
            <a:r>
              <a:rPr lang="en-US" dirty="0" err="1" smtClean="0"/>
              <a:t>ivh</a:t>
            </a:r>
            <a:r>
              <a:rPr lang="en-US" dirty="0" smtClean="0"/>
              <a:t> https://opscode-omnibus-packages.s3.amazonaws.com/el/6/x86_64/chefdk-0.6.0-1.el6.x86_64.rpm</a:t>
            </a:r>
          </a:p>
          <a:p>
            <a:r>
              <a:rPr lang="en-US" dirty="0" smtClean="0"/>
              <a:t>Retrieving https://opscode-omnibus-packages.s3.amazonaws.com/el/6/x86_64/chefdk-0.6.0-1.el6.x86_64.rpm</a:t>
            </a:r>
          </a:p>
          <a:p>
            <a:r>
              <a:rPr lang="en-US" dirty="0" smtClean="0"/>
              <a:t>warning: /var/</a:t>
            </a:r>
            <a:r>
              <a:rPr lang="en-US" dirty="0" err="1" smtClean="0"/>
              <a:t>tmp</a:t>
            </a:r>
            <a:r>
              <a:rPr lang="en-US" dirty="0" smtClean="0"/>
              <a:t>/rpm-tmp.FV68uM: Header V4 DSA/SHA1 Signature, key ID 83ef826a: NOKEY</a:t>
            </a:r>
          </a:p>
          <a:p>
            <a:r>
              <a:rPr lang="en-US" dirty="0" smtClean="0"/>
              <a:t>Preparing...                ########################################### [100%]</a:t>
            </a:r>
          </a:p>
          <a:p>
            <a:r>
              <a:rPr lang="en-US" dirty="0" smtClean="0"/>
              <a:t>   1:chefdk                 ########################################### [100%]</a:t>
            </a:r>
          </a:p>
          <a:p>
            <a:r>
              <a:rPr lang="en-US" dirty="0" smtClean="0"/>
              <a:t>Thank you for installing Chef Development Kit!</a:t>
            </a:r>
          </a:p>
          <a:p>
            <a:endParaRPr lang="en-US" dirty="0" smtClean="0"/>
          </a:p>
          <a:p>
            <a:r>
              <a:rPr lang="en-US" dirty="0" smtClean="0"/>
              <a:t>Not sure if the</a:t>
            </a:r>
            <a:r>
              <a:rPr lang="en-US" baseline="0" dirty="0" smtClean="0"/>
              <a:t> following</a:t>
            </a:r>
            <a:r>
              <a:rPr lang="en-US" dirty="0" smtClean="0"/>
              <a:t> works...to upgrade chef </a:t>
            </a:r>
            <a:r>
              <a:rPr lang="en-US" dirty="0" err="1" smtClean="0"/>
              <a:t>dk</a:t>
            </a:r>
            <a:r>
              <a:rPr lang="en-US" dirty="0" smtClean="0"/>
              <a:t> rpm</a:t>
            </a:r>
            <a:r>
              <a:rPr lang="en-US" baseline="0" dirty="0" smtClean="0"/>
              <a:t> -</a:t>
            </a:r>
            <a:r>
              <a:rPr lang="en-US" baseline="0" dirty="0" err="1" smtClean="0"/>
              <a:t>Uvh</a:t>
            </a:r>
            <a:r>
              <a:rPr lang="en-US" baseline="0" dirty="0" smtClean="0"/>
              <a:t>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hlinkClick r:id="rId3"/>
              </a:rPr>
              <a:t>https://opscode-omnibus-packages.s3.amazonaws.com/el/6/x86_64/chefdk-0.7.0-1.el6.x86_64.rpm</a:t>
            </a:r>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centos-6.6.</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6.6</a:t>
            </a:r>
            <a:r>
              <a:rPr lang="en-US" dirty="0" smtClean="0"/>
              <a:t>.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a:t>
            </a:r>
            <a:r>
              <a:rPr lang="en-US" dirty="0" smtClean="0"/>
              <a:t>default-centos-66</a:t>
            </a:r>
            <a:r>
              <a:rPr lang="en-US" baseline="0" dirty="0" smtClean="0"/>
              <a:t>&gt; (12m32.54s).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centos-6.6 platform with the </a:t>
            </a:r>
            <a:r>
              <a:rPr lang="en-US" dirty="0" err="1" smtClean="0"/>
              <a:t>docker</a:t>
            </a:r>
            <a:r>
              <a:rPr lang="en-US" dirty="0" smtClean="0"/>
              <a:t> driver. </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centos-6.6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centos-6.6</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TBD: Instructor Note: This is particularly vague as there are no requirements that they "have" to test. We want it to be their personal choice</a:t>
            </a:r>
            <a:r>
              <a:rPr lang="en-US" baseline="0" dirty="0" smtClean="0"/>
              <a:t>, test the remaining packages and some attribute of the file resource.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 But they have not tested their editor package, the </a:t>
            </a:r>
            <a:r>
              <a:rPr lang="en-US" sz="1200" b="0" i="0" kern="1200" dirty="0" err="1" smtClean="0">
                <a:solidFill>
                  <a:schemeClr val="tx1"/>
                </a:solidFill>
                <a:effectLst/>
                <a:latin typeface="Arial" panose="020B0604020202020204" pitchFamily="34" charset="0"/>
                <a:ea typeface="+mn-ea"/>
                <a:cs typeface="Arial" panose="020B0604020202020204" pitchFamily="34" charset="0"/>
              </a:rPr>
              <a:t>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their file resource (MOTD). As of this writing, the students have no trouble figuring out what else to test.</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an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Ask Franklin if this image should go in this module.</a:t>
            </a:r>
            <a:r>
              <a:rPr lang="en-US" baseline="0" dirty="0" smtClean="0"/>
              <a:t>  </a:t>
            </a:r>
            <a:r>
              <a:rPr lang="en-US" dirty="0" smtClean="0"/>
              <a:t> 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ubuntu-14.04</a:t>
            </a:r>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centos-6.6</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centos-6.6</a:t>
            </a:r>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24</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default-centos-66  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&lt;default-centos-66&gt;...</a:t>
            </a:r>
          </a:p>
          <a:p>
            <a:r>
              <a:rPr lang="en-US" dirty="0"/>
              <a:t>       Sending build context to Docker daemon  2.56 </a:t>
            </a:r>
            <a:r>
              <a:rPr lang="en-US" dirty="0" smtClean="0"/>
              <a:t>kB</a:t>
            </a:r>
          </a:p>
          <a:p>
            <a:r>
              <a:rPr lang="en-US" dirty="0" smtClean="0"/>
              <a:t>(skipping)</a:t>
            </a:r>
            <a:endParaRPr lang="en-US" dirty="0"/>
          </a:p>
          <a:p>
            <a:r>
              <a:rPr lang="en-US" dirty="0"/>
              <a:t>-----&gt;  Finished creating &lt;default-centos-66&gt; (1m18.32s).</a:t>
            </a:r>
          </a:p>
          <a:p>
            <a:r>
              <a:rPr lang="en-US" dirty="0"/>
              <a:t>-----&gt; Converging &lt;default-centos-66&gt;...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6.6 </a:t>
            </a:r>
            <a:r>
              <a:rPr lang="en-US" dirty="0" smtClean="0"/>
              <a:t>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centos-6.6</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&lt;default-centos-66&gt;...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46</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47</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&lt;default-centos-66&gt;...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&lt;default-centos-66&gt;</a:t>
            </a:r>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&lt;default-centos-66&gt; (1m9.02s).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082816" y="3772009"/>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a:t>end</a:t>
            </a:r>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centos-6.6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a:p>
            <a:endParaRPr lang="en-US" dirty="0"/>
          </a:p>
          <a:p>
            <a:r>
              <a:rPr lang="en-US" dirty="0" smtClean="0"/>
              <a:t>FW: In </a:t>
            </a:r>
            <a:r>
              <a:rPr lang="en-US" dirty="0"/>
              <a:t>the center are the steps. On the left the kitchen commands that map to those steps. On the right the sections in the .</a:t>
            </a:r>
            <a:r>
              <a:rPr lang="en-US" dirty="0" err="1"/>
              <a:t>kitchen.yml</a:t>
            </a:r>
            <a:r>
              <a:rPr lang="en-US" dirty="0"/>
              <a:t> file.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794" y="1524777"/>
            <a:ext cx="9310011" cy="6055206"/>
          </a:xfrm>
          <a:prstGeom prst="rect">
            <a:avLst/>
          </a:prstGeom>
        </p:spPr>
      </p:pic>
    </p:spTree>
    <p:extLst>
      <p:ext uri="{BB962C8B-B14F-4D97-AF65-F5344CB8AC3E}">
        <p14:creationId xmlns:p14="http://schemas.microsoft.com/office/powerpoint/2010/main" val="212957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15704</TotalTime>
  <Words>7221</Words>
  <Application>Microsoft Office PowerPoint</Application>
  <PresentationFormat>Custom</PresentationFormat>
  <Paragraphs>991</Paragraphs>
  <Slides>70</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Courier New</vt:lpstr>
      <vt:lpstr>Gill Sans MT</vt:lpstr>
      <vt:lpstr>Inconsolata</vt:lpstr>
      <vt:lpstr>Wingdings</vt:lpstr>
      <vt:lpstr>ChefDk3.2Template</vt:lpstr>
      <vt:lpstr>Testing Cookbooks</vt:lpstr>
      <vt:lpstr>Objectives</vt:lpstr>
      <vt:lpstr>Can We Test Cookbooks?</vt:lpstr>
      <vt:lpstr>Testing Cookbooks</vt:lpstr>
      <vt:lpstr>Code Testing</vt:lpstr>
      <vt:lpstr>Test Configuration</vt:lpstr>
      <vt:lpstr>Test Kitchen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centos-6.6</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Lab: Commit Your Work</vt:lpstr>
      <vt:lpstr>Testing</vt:lpstr>
      <vt:lpstr>Testing Our Webserver</vt:lpstr>
      <vt:lpstr>Testing</vt:lpstr>
      <vt:lpstr>Lab: Testing Apache</vt:lpstr>
      <vt:lpstr>Lab Review: Return Home</vt:lpstr>
      <vt:lpstr>Lab Review: What Does the Webserver Say?</vt:lpstr>
      <vt:lpstr>Lab: Commit Your Work</vt:lpstr>
      <vt:lpstr>Questions</vt:lpstr>
      <vt:lpstr>PowerPoint Presentation</vt:lpstr>
      <vt:lpstr>Mandating Testing</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1901</cp:revision>
  <cp:lastPrinted>2015-02-07T23:49:10Z</cp:lastPrinted>
  <dcterms:created xsi:type="dcterms:W3CDTF">2012-09-13T17:36:07Z</dcterms:created>
  <dcterms:modified xsi:type="dcterms:W3CDTF">2015-09-15T21:52:59Z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